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312" r:id="rId3"/>
    <p:sldId id="311" r:id="rId4"/>
    <p:sldId id="310" r:id="rId5"/>
    <p:sldId id="309" r:id="rId6"/>
    <p:sldId id="308" r:id="rId7"/>
    <p:sldId id="307" r:id="rId8"/>
    <p:sldId id="306" r:id="rId9"/>
    <p:sldId id="305" r:id="rId10"/>
    <p:sldId id="304" r:id="rId11"/>
    <p:sldId id="303" r:id="rId12"/>
    <p:sldId id="302" r:id="rId13"/>
    <p:sldId id="301" r:id="rId14"/>
    <p:sldId id="300" r:id="rId15"/>
    <p:sldId id="299" r:id="rId16"/>
    <p:sldId id="298" r:id="rId17"/>
    <p:sldId id="297" r:id="rId18"/>
    <p:sldId id="296" r:id="rId19"/>
    <p:sldId id="295" r:id="rId20"/>
    <p:sldId id="294" r:id="rId21"/>
    <p:sldId id="293" r:id="rId22"/>
    <p:sldId id="292" r:id="rId23"/>
    <p:sldId id="291" r:id="rId24"/>
    <p:sldId id="290" r:id="rId25"/>
    <p:sldId id="289" r:id="rId26"/>
    <p:sldId id="288" r:id="rId27"/>
    <p:sldId id="287" r:id="rId28"/>
    <p:sldId id="286" r:id="rId29"/>
    <p:sldId id="285" r:id="rId30"/>
    <p:sldId id="284" r:id="rId31"/>
    <p:sldId id="283" r:id="rId32"/>
    <p:sldId id="282" r:id="rId33"/>
    <p:sldId id="281" r:id="rId34"/>
    <p:sldId id="280" r:id="rId35"/>
    <p:sldId id="279" r:id="rId36"/>
    <p:sldId id="278" r:id="rId37"/>
    <p:sldId id="277" r:id="rId3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73" d="100"/>
          <a:sy n="73" d="100"/>
        </p:scale>
        <p:origin x="91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0392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083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116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741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883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064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9222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02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010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602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5932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00FAD-BAAA-4A85-A237-260863D1B975}" type="datetimeFigureOut">
              <a:rPr lang="tr-TR" smtClean="0"/>
              <a:t>12.6.2021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65544-90FD-47FA-A227-EFD6B98050C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267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3" y="807714"/>
            <a:ext cx="5067739" cy="5109610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807714"/>
            <a:ext cx="5181600" cy="4689196"/>
          </a:xfrm>
        </p:spPr>
      </p:pic>
    </p:spTree>
    <p:extLst>
      <p:ext uri="{BB962C8B-B14F-4D97-AF65-F5344CB8AC3E}">
        <p14:creationId xmlns:p14="http://schemas.microsoft.com/office/powerpoint/2010/main" val="2722993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532854"/>
            <a:ext cx="5181600" cy="4911506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532855"/>
            <a:ext cx="5181600" cy="4911506"/>
          </a:xfrm>
        </p:spPr>
      </p:pic>
    </p:spTree>
    <p:extLst>
      <p:ext uri="{BB962C8B-B14F-4D97-AF65-F5344CB8AC3E}">
        <p14:creationId xmlns:p14="http://schemas.microsoft.com/office/powerpoint/2010/main" val="65353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1" y="532853"/>
            <a:ext cx="4877223" cy="4533133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532853"/>
            <a:ext cx="5181600" cy="4533133"/>
          </a:xfrm>
        </p:spPr>
      </p:pic>
    </p:spTree>
    <p:extLst>
      <p:ext uri="{BB962C8B-B14F-4D97-AF65-F5344CB8AC3E}">
        <p14:creationId xmlns:p14="http://schemas.microsoft.com/office/powerpoint/2010/main" val="139700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532853"/>
            <a:ext cx="5181600" cy="4686799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18" y="532853"/>
            <a:ext cx="5067739" cy="4785381"/>
          </a:xfrm>
        </p:spPr>
      </p:pic>
    </p:spTree>
    <p:extLst>
      <p:ext uri="{BB962C8B-B14F-4D97-AF65-F5344CB8AC3E}">
        <p14:creationId xmlns:p14="http://schemas.microsoft.com/office/powerpoint/2010/main" val="2820476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6" y="451945"/>
            <a:ext cx="5006774" cy="4782207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451945"/>
            <a:ext cx="5181600" cy="4445876"/>
          </a:xfrm>
        </p:spPr>
      </p:pic>
    </p:spTree>
    <p:extLst>
      <p:ext uri="{BB962C8B-B14F-4D97-AF65-F5344CB8AC3E}">
        <p14:creationId xmlns:p14="http://schemas.microsoft.com/office/powerpoint/2010/main" val="245694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532853"/>
            <a:ext cx="5181600" cy="4428029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532853"/>
            <a:ext cx="5181600" cy="4428029"/>
          </a:xfrm>
        </p:spPr>
      </p:pic>
    </p:spTree>
    <p:extLst>
      <p:ext uri="{BB962C8B-B14F-4D97-AF65-F5344CB8AC3E}">
        <p14:creationId xmlns:p14="http://schemas.microsoft.com/office/powerpoint/2010/main" val="280288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63" y="532853"/>
            <a:ext cx="4344903" cy="4351338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532853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1103306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9" y="532853"/>
            <a:ext cx="5166808" cy="4351338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532853"/>
            <a:ext cx="5181600" cy="4438540"/>
          </a:xfrm>
        </p:spPr>
      </p:pic>
    </p:spTree>
    <p:extLst>
      <p:ext uri="{BB962C8B-B14F-4D97-AF65-F5344CB8AC3E}">
        <p14:creationId xmlns:p14="http://schemas.microsoft.com/office/powerpoint/2010/main" val="898834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532853"/>
            <a:ext cx="5181600" cy="4351338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532853"/>
            <a:ext cx="5181600" cy="4351337"/>
          </a:xfrm>
        </p:spPr>
      </p:pic>
    </p:spTree>
    <p:extLst>
      <p:ext uri="{BB962C8B-B14F-4D97-AF65-F5344CB8AC3E}">
        <p14:creationId xmlns:p14="http://schemas.microsoft.com/office/powerpoint/2010/main" val="262719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4" y="220717"/>
            <a:ext cx="5174428" cy="4463777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38" y="147145"/>
            <a:ext cx="5181600" cy="4677103"/>
          </a:xfrm>
        </p:spPr>
      </p:pic>
    </p:spTree>
    <p:extLst>
      <p:ext uri="{BB962C8B-B14F-4D97-AF65-F5344CB8AC3E}">
        <p14:creationId xmlns:p14="http://schemas.microsoft.com/office/powerpoint/2010/main" val="712467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4" y="827142"/>
            <a:ext cx="5181600" cy="4606706"/>
          </a:xfrm>
        </p:spPr>
      </p:pic>
      <p:pic>
        <p:nvPicPr>
          <p:cNvPr id="7" name="İçerik Yer Tutucusu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827142"/>
            <a:ext cx="5181600" cy="4606706"/>
          </a:xfrm>
        </p:spPr>
      </p:pic>
    </p:spTree>
    <p:extLst>
      <p:ext uri="{BB962C8B-B14F-4D97-AF65-F5344CB8AC3E}">
        <p14:creationId xmlns:p14="http://schemas.microsoft.com/office/powerpoint/2010/main" val="373764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451945"/>
            <a:ext cx="5181600" cy="4432246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451945"/>
            <a:ext cx="5181600" cy="4508938"/>
          </a:xfrm>
        </p:spPr>
      </p:pic>
    </p:spTree>
    <p:extLst>
      <p:ext uri="{BB962C8B-B14F-4D97-AF65-F5344CB8AC3E}">
        <p14:creationId xmlns:p14="http://schemas.microsoft.com/office/powerpoint/2010/main" val="996422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4" y="714703"/>
            <a:ext cx="5181600" cy="4642844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20" y="714703"/>
            <a:ext cx="5181600" cy="4642844"/>
          </a:xfrm>
        </p:spPr>
      </p:pic>
    </p:spTree>
    <p:extLst>
      <p:ext uri="{BB962C8B-B14F-4D97-AF65-F5344CB8AC3E}">
        <p14:creationId xmlns:p14="http://schemas.microsoft.com/office/powerpoint/2010/main" val="3523465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0" y="825366"/>
            <a:ext cx="5181600" cy="4356234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20" y="825366"/>
            <a:ext cx="5181600" cy="4356234"/>
          </a:xfrm>
        </p:spPr>
      </p:pic>
    </p:spTree>
    <p:extLst>
      <p:ext uri="{BB962C8B-B14F-4D97-AF65-F5344CB8AC3E}">
        <p14:creationId xmlns:p14="http://schemas.microsoft.com/office/powerpoint/2010/main" val="931881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73" y="868131"/>
            <a:ext cx="3890168" cy="4860007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58" y="868131"/>
            <a:ext cx="4778154" cy="4860007"/>
          </a:xfrm>
        </p:spPr>
      </p:pic>
    </p:spTree>
    <p:extLst>
      <p:ext uri="{BB962C8B-B14F-4D97-AF65-F5344CB8AC3E}">
        <p14:creationId xmlns:p14="http://schemas.microsoft.com/office/powerpoint/2010/main" val="1505342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4" y="1044478"/>
            <a:ext cx="4403462" cy="4557536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13" y="1044478"/>
            <a:ext cx="5060118" cy="4557536"/>
          </a:xfrm>
        </p:spPr>
      </p:pic>
    </p:spTree>
    <p:extLst>
      <p:ext uri="{BB962C8B-B14F-4D97-AF65-F5344CB8AC3E}">
        <p14:creationId xmlns:p14="http://schemas.microsoft.com/office/powerpoint/2010/main" val="2849343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5" y="920953"/>
            <a:ext cx="5181600" cy="4691571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24" y="920953"/>
            <a:ext cx="5181600" cy="4691571"/>
          </a:xfrm>
        </p:spPr>
      </p:pic>
    </p:spTree>
    <p:extLst>
      <p:ext uri="{BB962C8B-B14F-4D97-AF65-F5344CB8AC3E}">
        <p14:creationId xmlns:p14="http://schemas.microsoft.com/office/powerpoint/2010/main" val="313225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1" y="1024737"/>
            <a:ext cx="4709568" cy="4797993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13" y="1024737"/>
            <a:ext cx="5181600" cy="4797993"/>
          </a:xfrm>
        </p:spPr>
      </p:pic>
    </p:spTree>
    <p:extLst>
      <p:ext uri="{BB962C8B-B14F-4D97-AF65-F5344CB8AC3E}">
        <p14:creationId xmlns:p14="http://schemas.microsoft.com/office/powerpoint/2010/main" val="3916670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2" y="987973"/>
            <a:ext cx="4633362" cy="4981903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20" y="987973"/>
            <a:ext cx="5181600" cy="4981903"/>
          </a:xfrm>
        </p:spPr>
      </p:pic>
    </p:spTree>
    <p:extLst>
      <p:ext uri="{BB962C8B-B14F-4D97-AF65-F5344CB8AC3E}">
        <p14:creationId xmlns:p14="http://schemas.microsoft.com/office/powerpoint/2010/main" val="3273011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2" y="1030134"/>
            <a:ext cx="5181600" cy="4571880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19" y="1030134"/>
            <a:ext cx="4587638" cy="4571880"/>
          </a:xfrm>
        </p:spPr>
      </p:pic>
    </p:spTree>
    <p:extLst>
      <p:ext uri="{BB962C8B-B14F-4D97-AF65-F5344CB8AC3E}">
        <p14:creationId xmlns:p14="http://schemas.microsoft.com/office/powerpoint/2010/main" val="403065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" y="961625"/>
            <a:ext cx="5181600" cy="4819065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60" y="961625"/>
            <a:ext cx="4655212" cy="4759788"/>
          </a:xfrm>
        </p:spPr>
      </p:pic>
    </p:spTree>
    <p:extLst>
      <p:ext uri="{BB962C8B-B14F-4D97-AF65-F5344CB8AC3E}">
        <p14:creationId xmlns:p14="http://schemas.microsoft.com/office/powerpoint/2010/main" val="94178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1" y="1290324"/>
            <a:ext cx="5181600" cy="4448324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220" y="1290324"/>
            <a:ext cx="5181600" cy="4448324"/>
          </a:xfrm>
        </p:spPr>
      </p:pic>
    </p:spTree>
    <p:extLst>
      <p:ext uri="{BB962C8B-B14F-4D97-AF65-F5344CB8AC3E}">
        <p14:creationId xmlns:p14="http://schemas.microsoft.com/office/powerpoint/2010/main" val="357145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532854"/>
            <a:ext cx="5181600" cy="4764360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46" y="532854"/>
            <a:ext cx="5121084" cy="4764359"/>
          </a:xfrm>
        </p:spPr>
      </p:pic>
    </p:spTree>
    <p:extLst>
      <p:ext uri="{BB962C8B-B14F-4D97-AF65-F5344CB8AC3E}">
        <p14:creationId xmlns:p14="http://schemas.microsoft.com/office/powerpoint/2010/main" val="2177592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0" y="1156138"/>
            <a:ext cx="4846740" cy="4639821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12" y="1156137"/>
            <a:ext cx="4717189" cy="4639821"/>
          </a:xfrm>
        </p:spPr>
      </p:pic>
    </p:spTree>
    <p:extLst>
      <p:ext uri="{BB962C8B-B14F-4D97-AF65-F5344CB8AC3E}">
        <p14:creationId xmlns:p14="http://schemas.microsoft.com/office/powerpoint/2010/main" val="12671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79" y="704194"/>
            <a:ext cx="5181600" cy="4769789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704194"/>
            <a:ext cx="5181600" cy="4769789"/>
          </a:xfrm>
        </p:spPr>
      </p:pic>
    </p:spTree>
    <p:extLst>
      <p:ext uri="{BB962C8B-B14F-4D97-AF65-F5344CB8AC3E}">
        <p14:creationId xmlns:p14="http://schemas.microsoft.com/office/powerpoint/2010/main" val="2328520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7" y="893380"/>
            <a:ext cx="4487917" cy="4994028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06" y="893380"/>
            <a:ext cx="5181600" cy="4918841"/>
          </a:xfrm>
        </p:spPr>
      </p:pic>
    </p:spTree>
    <p:extLst>
      <p:ext uri="{BB962C8B-B14F-4D97-AF65-F5344CB8AC3E}">
        <p14:creationId xmlns:p14="http://schemas.microsoft.com/office/powerpoint/2010/main" val="3171686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9" y="945931"/>
            <a:ext cx="5181600" cy="4603531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793" y="945931"/>
            <a:ext cx="5181600" cy="4603531"/>
          </a:xfrm>
        </p:spPr>
      </p:pic>
    </p:spTree>
    <p:extLst>
      <p:ext uri="{BB962C8B-B14F-4D97-AF65-F5344CB8AC3E}">
        <p14:creationId xmlns:p14="http://schemas.microsoft.com/office/powerpoint/2010/main" val="4167424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8" y="940709"/>
            <a:ext cx="5181600" cy="4440588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55" y="867136"/>
            <a:ext cx="5181600" cy="4598243"/>
          </a:xfrm>
        </p:spPr>
      </p:pic>
    </p:spTree>
    <p:extLst>
      <p:ext uri="{BB962C8B-B14F-4D97-AF65-F5344CB8AC3E}">
        <p14:creationId xmlns:p14="http://schemas.microsoft.com/office/powerpoint/2010/main" val="56978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5" y="725214"/>
            <a:ext cx="4298052" cy="4813738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506" y="1219200"/>
            <a:ext cx="3898825" cy="4319752"/>
          </a:xfrm>
        </p:spPr>
      </p:pic>
    </p:spTree>
    <p:extLst>
      <p:ext uri="{BB962C8B-B14F-4D97-AF65-F5344CB8AC3E}">
        <p14:creationId xmlns:p14="http://schemas.microsoft.com/office/powerpoint/2010/main" val="179847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3" y="1072056"/>
            <a:ext cx="4392837" cy="4855778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38" y="851338"/>
            <a:ext cx="3955123" cy="4971393"/>
          </a:xfrm>
        </p:spPr>
      </p:pic>
    </p:spTree>
    <p:extLst>
      <p:ext uri="{BB962C8B-B14F-4D97-AF65-F5344CB8AC3E}">
        <p14:creationId xmlns:p14="http://schemas.microsoft.com/office/powerpoint/2010/main" val="827007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19" y="1292772"/>
            <a:ext cx="4412362" cy="4540469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45931"/>
            <a:ext cx="5181600" cy="5076497"/>
          </a:xfrm>
        </p:spPr>
      </p:pic>
    </p:spTree>
    <p:extLst>
      <p:ext uri="{BB962C8B-B14F-4D97-AF65-F5344CB8AC3E}">
        <p14:creationId xmlns:p14="http://schemas.microsoft.com/office/powerpoint/2010/main" val="275656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987972"/>
            <a:ext cx="5181600" cy="3896219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05" y="1066816"/>
            <a:ext cx="5151566" cy="4030701"/>
          </a:xfrm>
        </p:spPr>
      </p:pic>
    </p:spTree>
    <p:extLst>
      <p:ext uri="{BB962C8B-B14F-4D97-AF65-F5344CB8AC3E}">
        <p14:creationId xmlns:p14="http://schemas.microsoft.com/office/powerpoint/2010/main" val="139810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532854"/>
            <a:ext cx="5181600" cy="4351338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46" y="532854"/>
            <a:ext cx="5181600" cy="4351338"/>
          </a:xfrm>
        </p:spPr>
      </p:pic>
    </p:spTree>
    <p:extLst>
      <p:ext uri="{BB962C8B-B14F-4D97-AF65-F5344CB8AC3E}">
        <p14:creationId xmlns:p14="http://schemas.microsoft.com/office/powerpoint/2010/main" val="367603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532853"/>
            <a:ext cx="5181600" cy="4743340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532853"/>
            <a:ext cx="5181600" cy="4816913"/>
          </a:xfrm>
        </p:spPr>
      </p:pic>
    </p:spTree>
    <p:extLst>
      <p:ext uri="{BB962C8B-B14F-4D97-AF65-F5344CB8AC3E}">
        <p14:creationId xmlns:p14="http://schemas.microsoft.com/office/powerpoint/2010/main" val="703503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684381"/>
            <a:ext cx="5181600" cy="5127839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667168"/>
            <a:ext cx="5181600" cy="5145052"/>
          </a:xfrm>
        </p:spPr>
      </p:pic>
    </p:spTree>
    <p:extLst>
      <p:ext uri="{BB962C8B-B14F-4D97-AF65-F5344CB8AC3E}">
        <p14:creationId xmlns:p14="http://schemas.microsoft.com/office/powerpoint/2010/main" val="403063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630621"/>
            <a:ext cx="5181600" cy="4845269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630621"/>
            <a:ext cx="5181600" cy="4845269"/>
          </a:xfrm>
        </p:spPr>
      </p:pic>
    </p:spTree>
    <p:extLst>
      <p:ext uri="{BB962C8B-B14F-4D97-AF65-F5344CB8AC3E}">
        <p14:creationId xmlns:p14="http://schemas.microsoft.com/office/powerpoint/2010/main" val="9024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3" y="532853"/>
            <a:ext cx="5181600" cy="4722319"/>
          </a:xfrm>
        </p:spPr>
      </p:pic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88" y="532853"/>
            <a:ext cx="5181600" cy="4722319"/>
          </a:xfrm>
        </p:spPr>
      </p:pic>
    </p:spTree>
    <p:extLst>
      <p:ext uri="{BB962C8B-B14F-4D97-AF65-F5344CB8AC3E}">
        <p14:creationId xmlns:p14="http://schemas.microsoft.com/office/powerpoint/2010/main" val="264405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Geniş ekran</PresentationFormat>
  <Paragraphs>0</Paragraphs>
  <Slides>37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küpra demir</dc:creator>
  <cp:lastModifiedBy>küpra demir</cp:lastModifiedBy>
  <cp:revision>4</cp:revision>
  <dcterms:created xsi:type="dcterms:W3CDTF">2021-06-12T09:41:44Z</dcterms:created>
  <dcterms:modified xsi:type="dcterms:W3CDTF">2021-06-12T10:21:31Z</dcterms:modified>
</cp:coreProperties>
</file>